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LA CLOCHETTE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Write down in French as much of the story about </a:t>
            </a:r>
            <a:r>
              <a:rPr lang="en-US" sz="2800" dirty="0" smtClean="0"/>
              <a:t>Ian falling at the pool as you can remember.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PAUVRE </a:t>
            </a:r>
            <a:r>
              <a:rPr lang="en-US" sz="4900" dirty="0" smtClean="0"/>
              <a:t>Ian!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(See handout)</a:t>
            </a:r>
          </a:p>
          <a:p>
            <a:pPr marL="457200" indent="-457200">
              <a:buAutoNum type="arabicPeriod"/>
            </a:pPr>
            <a:r>
              <a:rPr lang="en-US" sz="2800" dirty="0" smtClean="0"/>
              <a:t>Draw the story</a:t>
            </a:r>
          </a:p>
          <a:p>
            <a:pPr marL="457200" indent="-457200">
              <a:buAutoNum type="arabicPeriod"/>
            </a:pPr>
            <a:r>
              <a:rPr lang="en-US" sz="2800" dirty="0" smtClean="0"/>
              <a:t>Class composition of final version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Partner Retell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One partner faces the board, the other has their back to the board.</a:t>
            </a:r>
          </a:p>
          <a:p>
            <a:r>
              <a:rPr lang="en-US" sz="2800" dirty="0" smtClean="0"/>
              <a:t>The partner with their back to the board must use their drawings to retell the story about Julie.</a:t>
            </a:r>
          </a:p>
          <a:p>
            <a:r>
              <a:rPr lang="en-US" sz="2800" dirty="0" smtClean="0"/>
              <a:t>The partner who is facing the board will help them if they make an error or get stuck.</a:t>
            </a:r>
          </a:p>
          <a:p>
            <a:r>
              <a:rPr lang="en-US" sz="2800" dirty="0" smtClean="0"/>
              <a:t>Then switch seats and roles.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721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/>
              <a:t>BLACK M : SUR MA ROUTE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149</TotalTime>
  <Words>108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Gallery</vt:lpstr>
      <vt:lpstr>LA CLOCHETTE</vt:lpstr>
      <vt:lpstr>PAUVRE Ian!</vt:lpstr>
      <vt:lpstr>Partner Retell</vt:lpstr>
      <vt:lpstr>BLACK M : SUR MA ROUTE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8</cp:revision>
  <dcterms:created xsi:type="dcterms:W3CDTF">2016-11-15T11:54:19Z</dcterms:created>
  <dcterms:modified xsi:type="dcterms:W3CDTF">2016-11-22T15:57:14Z</dcterms:modified>
</cp:coreProperties>
</file>